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10239375" cy="710565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1">
          <p15:clr>
            <a:srgbClr val="A4A3A4"/>
          </p15:clr>
        </p15:guide>
        <p15:guide id="2" pos="3061">
          <p15:clr>
            <a:srgbClr val="A4A3A4"/>
          </p15:clr>
        </p15:guide>
        <p15:guide id="3" pos="8051">
          <p15:clr>
            <a:srgbClr val="A4A3A4"/>
          </p15:clr>
        </p15:guide>
        <p15:guide id="4" orient="horz" pos="6202">
          <p15:clr>
            <a:srgbClr val="A4A3A4"/>
          </p15:clr>
        </p15:guide>
        <p15:guide id="5" orient="horz" pos="2347">
          <p15:clr>
            <a:srgbClr val="A4A3A4"/>
          </p15:clr>
        </p15:guide>
        <p15:guide id="6" orient="horz" pos="3073">
          <p15:clr>
            <a:srgbClr val="A4A3A4"/>
          </p15:clr>
        </p15:guide>
        <p15:guide id="7" orient="horz" pos="4003">
          <p15:clr>
            <a:srgbClr val="A4A3A4"/>
          </p15:clr>
        </p15:guide>
        <p15:guide id="8" orient="horz" pos="4751">
          <p15:clr>
            <a:srgbClr val="A4A3A4"/>
          </p15:clr>
        </p15:guide>
        <p15:guide id="9" orient="horz" pos="5477">
          <p15:clr>
            <a:srgbClr val="A4A3A4"/>
          </p15:clr>
        </p15:guide>
        <p15:guide id="10" pos="5556">
          <p15:clr>
            <a:srgbClr val="A4A3A4"/>
          </p15:clr>
        </p15:guide>
        <p15:guide id="11" pos="4308">
          <p15:clr>
            <a:srgbClr val="A4A3A4"/>
          </p15:clr>
        </p15:guide>
        <p15:guide id="12" pos="6803">
          <p15:clr>
            <a:srgbClr val="A4A3A4"/>
          </p15:clr>
        </p15:guide>
        <p15:guide id="13" orient="horz" pos="1621">
          <p15:clr>
            <a:srgbClr val="A4A3A4"/>
          </p15:clr>
        </p15:guide>
        <p15:guide id="14" pos="1088">
          <p15:clr>
            <a:srgbClr val="9AA0A6"/>
          </p15:clr>
        </p15:guide>
        <p15:guide id="15" pos="16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296" y="60"/>
      </p:cViewPr>
      <p:guideLst>
        <p:guide orient="horz" pos="1031"/>
        <p:guide pos="3061"/>
        <p:guide pos="8051"/>
        <p:guide orient="horz" pos="6202"/>
        <p:guide orient="horz" pos="2347"/>
        <p:guide orient="horz" pos="3073"/>
        <p:guide orient="horz" pos="4003"/>
        <p:guide orient="horz" pos="4751"/>
        <p:guide orient="horz" pos="5477"/>
        <p:guide pos="5556"/>
        <p:guide pos="4308"/>
        <p:guide pos="6803"/>
        <p:guide orient="horz" pos="1621"/>
        <p:guide pos="1088"/>
        <p:guide pos="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3"/>
            <a:ext cx="4437063" cy="35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799943" y="3"/>
            <a:ext cx="4437063" cy="35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749134"/>
            <a:ext cx="4437063" cy="356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63" cy="356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63" name="Google Shape;63;p1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523db1ab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87413"/>
            <a:ext cx="3390900" cy="2398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2523db1ab68_0_0:notes"/>
          <p:cNvSpPr txBox="1">
            <a:spLocks noGrp="1"/>
          </p:cNvSpPr>
          <p:nvPr>
            <p:ph type="body" idx="1"/>
          </p:nvPr>
        </p:nvSpPr>
        <p:spPr>
          <a:xfrm>
            <a:off x="1023939" y="3419594"/>
            <a:ext cx="8191500" cy="2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33" name="Google Shape;133;g2523db1ab68_0_0:notes"/>
          <p:cNvSpPr txBox="1">
            <a:spLocks noGrp="1"/>
          </p:cNvSpPr>
          <p:nvPr>
            <p:ph type="sldNum" idx="12"/>
          </p:nvPr>
        </p:nvSpPr>
        <p:spPr>
          <a:xfrm>
            <a:off x="5799943" y="6749134"/>
            <a:ext cx="44370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350" tIns="47175" rIns="94350" bIns="471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941956" y="2992450"/>
            <a:ext cx="13040400" cy="6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2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515387" y="8794102"/>
            <a:ext cx="99189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 hasCustomPrompt="1"/>
          </p:nvPr>
        </p:nvSpPr>
        <p:spPr>
          <a:xfrm>
            <a:off x="515387" y="2299303"/>
            <a:ext cx="14088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9pPr>
          </a:lstStyle>
          <a:p>
            <a:r>
              <a:t>xx%</a:t>
            </a:r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5387" y="6552534"/>
            <a:ext cx="14088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515401" y="1547749"/>
            <a:ext cx="14088600" cy="42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515387" y="5891299"/>
            <a:ext cx="14088600" cy="16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515387" y="4470975"/>
            <a:ext cx="14088600" cy="17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14088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66138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7990239" y="2395651"/>
            <a:ext cx="66138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515387" y="1154926"/>
            <a:ext cx="46428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515387" y="2888563"/>
            <a:ext cx="46428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810615" y="935727"/>
            <a:ext cx="10529100" cy="85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/>
          <p:nvPr/>
        </p:nvSpPr>
        <p:spPr>
          <a:xfrm>
            <a:off x="7559675" y="-260"/>
            <a:ext cx="7559700" cy="10691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4125" tIns="164125" rIns="164125" bIns="164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438997" y="2563402"/>
            <a:ext cx="66885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ubTitle" idx="1"/>
          </p:nvPr>
        </p:nvSpPr>
        <p:spPr>
          <a:xfrm>
            <a:off x="438997" y="5826756"/>
            <a:ext cx="66885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2"/>
          </p:nvPr>
        </p:nvSpPr>
        <p:spPr>
          <a:xfrm>
            <a:off x="8167326" y="1505136"/>
            <a:ext cx="6344400" cy="76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14088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285700" y="3425750"/>
            <a:ext cx="13920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>
                <a:solidFill>
                  <a:srgbClr val="F05B5B"/>
                </a:solidFill>
              </a:rPr>
              <a:t>Spring/Summer 2024: </a:t>
            </a:r>
            <a:br>
              <a:rPr lang="en-GB" sz="1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1200">
                <a:solidFill>
                  <a:srgbClr val="202124"/>
                </a:solidFill>
              </a:rPr>
              <a:t>19/2, 11/3, 1/ 4, 22/4, 13/5, 3/6, 24/6, 15/7</a:t>
            </a:r>
            <a:endParaRPr sz="12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Hot Pasta topped with Homemade 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Tomato Sauce &amp; Cheese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Marble Cookies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Carrot Peeling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Cake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0668650" y="703335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Tutti Frutti Jelly Pots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0668650" y="58422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Strawberry Frozen Yoghurt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10668650" y="4871125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Fresh Melon &amp; Pineapple Sticks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Baked </a:t>
            </a:r>
            <a:endParaRPr sz="15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Beans 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6689300" y="713340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Carrots </a:t>
            </a:r>
            <a:endParaRPr sz="15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&amp; </a:t>
            </a:r>
            <a:endParaRPr sz="15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Peas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4950" y="59423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>
                <a:solidFill>
                  <a:schemeClr val="dk1"/>
                </a:solidFill>
              </a:rPr>
              <a:t>Wedges </a:t>
            </a:r>
            <a:endParaRPr sz="15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>
                <a:solidFill>
                  <a:schemeClr val="dk1"/>
                </a:solidFill>
              </a:rPr>
              <a:t>&amp; </a:t>
            </a:r>
            <a:endParaRPr sz="15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>
                <a:solidFill>
                  <a:schemeClr val="dk1"/>
                </a:solidFill>
              </a:rPr>
              <a:t>Salad</a:t>
            </a:r>
            <a:endParaRPr sz="1500" dirty="0">
              <a:solidFill>
                <a:schemeClr val="dk1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6689300" y="50712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Sweetcorn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Green </a:t>
            </a:r>
            <a:endParaRPr sz="15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Beans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Veggie Fingers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&amp; Chips</a:t>
            </a:r>
          </a:p>
        </p:txBody>
      </p:sp>
      <p:sp>
        <p:nvSpPr>
          <p:cNvPr id="79" name="Google Shape;79;p14"/>
          <p:cNvSpPr txBox="1"/>
          <p:nvPr/>
        </p:nvSpPr>
        <p:spPr>
          <a:xfrm>
            <a:off x="4697075" y="683325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Cauliflower &amp; Broccoli Cheddar Bake with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Roast Potatoes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4802825" y="59423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Margherita Pizza Slice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4679375" y="4871125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Homemade Veggie Burger &amp; Hand Cut Potato Wedges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Sticky Vegetable Stir Fry with Noodles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Golden Fish Fingers </a:t>
            </a:r>
            <a:br>
              <a:rPr lang="en-GB" dirty="0">
                <a:solidFill>
                  <a:schemeClr val="dk1"/>
                </a:solidFill>
              </a:rPr>
            </a:br>
            <a:r>
              <a:rPr lang="en-GB" dirty="0">
                <a:solidFill>
                  <a:schemeClr val="dk1"/>
                </a:solidFill>
              </a:rPr>
              <a:t>&amp; Chips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2825750" y="6933300"/>
            <a:ext cx="1521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Roast Chicken, Stuffing, </a:t>
            </a:r>
            <a:br>
              <a:rPr lang="en-GB">
                <a:solidFill>
                  <a:schemeClr val="dk1"/>
                </a:solidFill>
              </a:rPr>
            </a:br>
            <a:r>
              <a:rPr lang="en-GB">
                <a:solidFill>
                  <a:schemeClr val="dk1"/>
                </a:solidFill>
              </a:rPr>
              <a:t>Roast Potatoes &amp; Gravy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2890700" y="59423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Vegetable Pizza Slice 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2754500" y="4871125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Beef Burger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&amp; Hand Cut Potato Wedges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2721800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Hoisin Sticky Chicken Chow Mein Stir Fry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b="1">
                <a:solidFill>
                  <a:srgbClr val="F05B5B"/>
                </a:solidFill>
              </a:rPr>
              <a:t>Week 1</a:t>
            </a:r>
            <a:endParaRPr i="0" u="none" strike="noStrike" cap="none">
              <a:solidFill>
                <a:schemeClr val="dk1"/>
              </a:solidFill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8678975" y="693330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with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8717375" y="58422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w</a:t>
            </a:r>
            <a:r>
              <a:rPr lang="en-GB" dirty="0"/>
              <a:t>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8678975" y="48711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/>
              <a:t>w</a:t>
            </a:r>
            <a:r>
              <a:rPr lang="en-GB" dirty="0">
                <a:solidFill>
                  <a:srgbClr val="000000"/>
                </a:solidFill>
              </a:rPr>
              <a:t>ith 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14066900" y="9841650"/>
            <a:ext cx="5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05B5B"/>
                </a:solidFill>
              </a:rPr>
              <a:t>W1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/>
        </p:nvSpPr>
        <p:spPr>
          <a:xfrm>
            <a:off x="1285700" y="3425750"/>
            <a:ext cx="13920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>
                <a:solidFill>
                  <a:srgbClr val="F05B5B"/>
                </a:solidFill>
              </a:rPr>
              <a:t>Spring/Summer 2024: </a:t>
            </a:r>
            <a:br>
              <a:rPr lang="en-GB" sz="1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1200">
                <a:solidFill>
                  <a:srgbClr val="202124"/>
                </a:solidFill>
              </a:rPr>
              <a:t>26/2, 18/3, 8/4, 29/4, 20/5, 10/6, 1/7, 22/7</a:t>
            </a:r>
            <a:endParaRPr i="0" u="none" strike="noStrike" cap="none">
              <a:solidFill>
                <a:schemeClr val="dk1"/>
              </a:solidFill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</a:rPr>
              <a:t>Hot Pasta topped with Homemade 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</a:rPr>
              <a:t>Tomato Sauce &amp; Cheese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10668650" y="89882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Maple Oat Cookies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10668650" y="786345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Old School Cake &amp; Sprinkles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10668650" y="695135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Vanilla Ice Cream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10668650" y="59184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Orange Jelly &amp; Clementine Slices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10668650" y="4871125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Classic Apple Crumble &amp; Custard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6689300" y="92190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Baked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Beans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6689300" y="715650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Carrots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&amp;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Peas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6714950" y="60185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Green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Beans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6689300" y="50712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Sweetcorn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6571550" y="8152450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Green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Cabbage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4705625" y="895820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Veggie Fingers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&amp; Chips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4737875" y="6833250"/>
            <a:ext cx="1521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Cheesy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Bean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Wrap with </a:t>
            </a:r>
            <a:br>
              <a:rPr lang="en-GB" dirty="0">
                <a:solidFill>
                  <a:schemeClr val="dk1"/>
                </a:solidFill>
              </a:rPr>
            </a:br>
            <a:r>
              <a:rPr lang="en-GB" dirty="0">
                <a:solidFill>
                  <a:schemeClr val="dk1"/>
                </a:solidFill>
              </a:rPr>
              <a:t>Roast Potatoes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4672925" y="6018500"/>
            <a:ext cx="163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BBQ Cheese Pizza Pinwheel with Wholemeal Rice Salad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4679375" y="4871125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Veggie Sausage  Hot Dog &amp; Hand Cut Potato Wedges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4646675" y="7978275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Baked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Mac n Cheese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8" name="Google Shape;118;p15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Golden Fishcake </a:t>
            </a:r>
            <a:br>
              <a:rPr lang="en-GB">
                <a:solidFill>
                  <a:schemeClr val="dk1"/>
                </a:solidFill>
              </a:rPr>
            </a:br>
            <a:r>
              <a:rPr lang="en-GB">
                <a:solidFill>
                  <a:schemeClr val="dk1"/>
                </a:solidFill>
              </a:rPr>
              <a:t>&amp; Chips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2825750" y="6938900"/>
            <a:ext cx="1521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Roast Gammon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Roast Potatoes &amp; Gravy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2785100" y="6018500"/>
            <a:ext cx="163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Tomato &amp; Cheese Pizza Pita with Wholemeal Rice Salad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2754500" y="4871125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British Pork Hot Dog &amp; Hand Cut Potato Wedges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2721800" y="8011575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Beef and Wholegrain Pasta Bolognese  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23" name="Google Shape;123;p15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b="1">
                <a:solidFill>
                  <a:srgbClr val="F05B5B"/>
                </a:solidFill>
              </a:rPr>
              <a:t>Week 2</a:t>
            </a:r>
            <a:endParaRPr i="0" u="none" strike="noStrike" cap="none">
              <a:solidFill>
                <a:schemeClr val="dk1"/>
              </a:solidFill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8678975" y="69333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with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8717375" y="59184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8678975" y="48711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with 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14066900" y="9841650"/>
            <a:ext cx="5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05B5B"/>
                </a:solidFill>
              </a:rPr>
              <a:t>W1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"/>
          <p:cNvSpPr txBox="1"/>
          <p:nvPr/>
        </p:nvSpPr>
        <p:spPr>
          <a:xfrm>
            <a:off x="1285700" y="3425750"/>
            <a:ext cx="13920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>
                <a:solidFill>
                  <a:srgbClr val="F05B5B"/>
                </a:solidFill>
              </a:rPr>
              <a:t>Spring/Summer 2024: </a:t>
            </a:r>
            <a:br>
              <a:rPr lang="en-GB" sz="1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1200">
                <a:solidFill>
                  <a:srgbClr val="202124"/>
                </a:solidFill>
              </a:rPr>
              <a:t>4/3, 25/3, 15/4, 6/5, 27/5, 17/6, 8/7, 29/7</a:t>
            </a:r>
            <a:endParaRPr sz="12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</a:rPr>
              <a:t>Hot Pasta topped with Homemade 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</a:rPr>
              <a:t>Tomato Sauce &amp; Cheese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38" name="Google Shape;138;p16"/>
          <p:cNvSpPr txBox="1"/>
          <p:nvPr/>
        </p:nvSpPr>
        <p:spPr>
          <a:xfrm>
            <a:off x="10668650" y="89882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Sweet Potato Brownie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9" name="Google Shape;139;p16"/>
          <p:cNvSpPr txBox="1"/>
          <p:nvPr/>
        </p:nvSpPr>
        <p:spPr>
          <a:xfrm>
            <a:off x="10668650" y="786345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Jammy Crumble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Bar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0" name="Google Shape;140;p16"/>
          <p:cNvSpPr txBox="1"/>
          <p:nvPr/>
        </p:nvSpPr>
        <p:spPr>
          <a:xfrm>
            <a:off x="10668650" y="695135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Strawberry Jelly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1" name="Google Shape;141;p16"/>
          <p:cNvSpPr txBox="1"/>
          <p:nvPr/>
        </p:nvSpPr>
        <p:spPr>
          <a:xfrm>
            <a:off x="10668650" y="58235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Cinnamon Apple Cake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10668650" y="480360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Vanilla Shortbread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3" name="Google Shape;143;p16"/>
          <p:cNvSpPr txBox="1"/>
          <p:nvPr/>
        </p:nvSpPr>
        <p:spPr>
          <a:xfrm>
            <a:off x="6689300" y="92190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Baked </a:t>
            </a:r>
            <a:endParaRPr sz="15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Beans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44" name="Google Shape;144;p16"/>
          <p:cNvSpPr txBox="1"/>
          <p:nvPr/>
        </p:nvSpPr>
        <p:spPr>
          <a:xfrm>
            <a:off x="6689300" y="715650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Steamed Mixed </a:t>
            </a:r>
            <a:endParaRPr sz="15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Greens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6714950" y="5954525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>
                <a:solidFill>
                  <a:schemeClr val="dk1"/>
                </a:solidFill>
              </a:rPr>
              <a:t>Pasta</a:t>
            </a:r>
            <a:endParaRPr sz="15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>
                <a:solidFill>
                  <a:schemeClr val="dk1"/>
                </a:solidFill>
              </a:rPr>
              <a:t>Salad</a:t>
            </a:r>
            <a:endParaRPr sz="1500" dirty="0">
              <a:solidFill>
                <a:schemeClr val="dk1"/>
              </a:solidFill>
            </a:endParaRPr>
          </a:p>
        </p:txBody>
      </p:sp>
      <p:sp>
        <p:nvSpPr>
          <p:cNvPr id="146" name="Google Shape;146;p16"/>
          <p:cNvSpPr txBox="1"/>
          <p:nvPr/>
        </p:nvSpPr>
        <p:spPr>
          <a:xfrm>
            <a:off x="6689300" y="50939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Baked </a:t>
            </a:r>
            <a:endParaRPr sz="15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Beans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47" name="Google Shape;147;p16"/>
          <p:cNvSpPr txBox="1"/>
          <p:nvPr/>
        </p:nvSpPr>
        <p:spPr>
          <a:xfrm>
            <a:off x="6571550" y="8152450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Sweetcorn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48" name="Google Shape;148;p16"/>
          <p:cNvSpPr txBox="1"/>
          <p:nvPr/>
        </p:nvSpPr>
        <p:spPr>
          <a:xfrm>
            <a:off x="4705625" y="895820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Veggie Fingers 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&amp; Chips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49" name="Google Shape;149;p16"/>
          <p:cNvSpPr txBox="1"/>
          <p:nvPr/>
        </p:nvSpPr>
        <p:spPr>
          <a:xfrm>
            <a:off x="4737875" y="6833250"/>
            <a:ext cx="1521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Root Vegetable Bean Stew &amp; Roast Potatoes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0" name="Google Shape;150;p16"/>
          <p:cNvSpPr txBox="1"/>
          <p:nvPr/>
        </p:nvSpPr>
        <p:spPr>
          <a:xfrm>
            <a:off x="4854125" y="59984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BBQ Vegetable Pizza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51" name="Google Shape;151;p16"/>
          <p:cNvSpPr txBox="1"/>
          <p:nvPr/>
        </p:nvSpPr>
        <p:spPr>
          <a:xfrm>
            <a:off x="4679375" y="488800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Veggie Bangers, Wedges &amp; 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Beans 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52" name="Google Shape;152;p16"/>
          <p:cNvSpPr txBox="1"/>
          <p:nvPr/>
        </p:nvSpPr>
        <p:spPr>
          <a:xfrm>
            <a:off x="4646675" y="7978275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Mexican 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Vegetable Fajita Wraps &amp; Wholemeal Rice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53" name="Google Shape;153;p16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Golden Fish </a:t>
            </a:r>
            <a:br>
              <a:rPr lang="en-GB">
                <a:solidFill>
                  <a:schemeClr val="dk1"/>
                </a:solidFill>
              </a:rPr>
            </a:br>
            <a:r>
              <a:rPr lang="en-GB">
                <a:solidFill>
                  <a:schemeClr val="dk1"/>
                </a:solidFill>
              </a:rPr>
              <a:t>Fingers </a:t>
            </a:r>
            <a:br>
              <a:rPr lang="en-GB">
                <a:solidFill>
                  <a:schemeClr val="dk1"/>
                </a:solidFill>
              </a:rPr>
            </a:br>
            <a:r>
              <a:rPr lang="en-GB">
                <a:solidFill>
                  <a:schemeClr val="dk1"/>
                </a:solidFill>
              </a:rPr>
              <a:t>&amp; Chips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2825750" y="6938900"/>
            <a:ext cx="1521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Roast Pork, Roast Potatoes &amp; Gravy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5" name="Google Shape;155;p16"/>
          <p:cNvSpPr txBox="1"/>
          <p:nvPr/>
        </p:nvSpPr>
        <p:spPr>
          <a:xfrm>
            <a:off x="2837600" y="6030150"/>
            <a:ext cx="1521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Margherita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Pizza Slice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6" name="Google Shape;156;p16"/>
          <p:cNvSpPr txBox="1"/>
          <p:nvPr/>
        </p:nvSpPr>
        <p:spPr>
          <a:xfrm>
            <a:off x="2754500" y="492130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Bangers,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Wedges 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&amp; Beans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57" name="Google Shape;157;p16"/>
          <p:cNvSpPr txBox="1"/>
          <p:nvPr/>
        </p:nvSpPr>
        <p:spPr>
          <a:xfrm>
            <a:off x="2721800" y="8011575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Mexican Chicken Fajita Wraps &amp; Wholemeal Rice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58" name="Google Shape;158;p16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b="1">
                <a:solidFill>
                  <a:srgbClr val="F05B5B"/>
                </a:solidFill>
              </a:rPr>
              <a:t>Week 3</a:t>
            </a:r>
            <a:endParaRPr i="0" u="none" strike="noStrike" cap="none">
              <a:solidFill>
                <a:schemeClr val="dk1"/>
              </a:solidFill>
            </a:endParaRPr>
          </a:p>
        </p:txBody>
      </p:sp>
      <p:sp>
        <p:nvSpPr>
          <p:cNvPr id="159" name="Google Shape;159;p16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0" name="Google Shape;160;p16"/>
          <p:cNvSpPr txBox="1"/>
          <p:nvPr/>
        </p:nvSpPr>
        <p:spPr>
          <a:xfrm>
            <a:off x="8678975" y="69333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Jacket Potato 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with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61" name="Google Shape;161;p16"/>
          <p:cNvSpPr txBox="1"/>
          <p:nvPr/>
        </p:nvSpPr>
        <p:spPr>
          <a:xfrm>
            <a:off x="8717375" y="59184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GB" dirty="0">
              <a:solidFill>
                <a:srgbClr val="000000"/>
              </a:solidFill>
            </a:endParaRPr>
          </a:p>
          <a:p>
            <a:pPr algn="ctr"/>
            <a:r>
              <a:rPr lang="en-GB" dirty="0">
                <a:solidFill>
                  <a:srgbClr val="000000"/>
                </a:solidFill>
              </a:rPr>
              <a:t>Jacket Potato </a:t>
            </a:r>
            <a:r>
              <a:rPr lang="en-GB" dirty="0"/>
              <a:t> with </a:t>
            </a:r>
            <a:r>
              <a:rPr lang="en-GB" dirty="0">
                <a:solidFill>
                  <a:srgbClr val="000000"/>
                </a:solidFill>
              </a:rPr>
              <a:t>Beans or Cheese or both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162" name="Google Shape;162;p16"/>
          <p:cNvSpPr txBox="1"/>
          <p:nvPr/>
        </p:nvSpPr>
        <p:spPr>
          <a:xfrm>
            <a:off x="8678975" y="48711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Jacket Potato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with </a:t>
            </a:r>
            <a:r>
              <a:rPr lang="en-GB">
                <a:solidFill>
                  <a:srgbClr val="000000"/>
                </a:solidFill>
              </a:rPr>
              <a:t>Beans or Cheese or both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3" name="Google Shape;163;p16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GB" dirty="0">
              <a:solidFill>
                <a:srgbClr val="000000"/>
              </a:solidFill>
            </a:endParaRPr>
          </a:p>
          <a:p>
            <a:pPr algn="ctr"/>
            <a:r>
              <a:rPr lang="en-GB" dirty="0">
                <a:solidFill>
                  <a:srgbClr val="000000"/>
                </a:solidFill>
              </a:rPr>
              <a:t>Jacket Potato 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/>
              <a:t>w</a:t>
            </a:r>
            <a:r>
              <a:rPr lang="en-GB" dirty="0">
                <a:solidFill>
                  <a:srgbClr val="000000"/>
                </a:solidFill>
              </a:rPr>
              <a:t>ith Beans or Cheese or both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164" name="Google Shape;164;p16"/>
          <p:cNvSpPr txBox="1"/>
          <p:nvPr/>
        </p:nvSpPr>
        <p:spPr>
          <a:xfrm>
            <a:off x="14066900" y="9841650"/>
            <a:ext cx="5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05B5B"/>
                </a:solidFill>
              </a:rPr>
              <a:t>W1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Custom</PresentationFormat>
  <Paragraphs>138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Phillipa Fisher</dc:creator>
  <cp:lastModifiedBy>Phillipa Fisher</cp:lastModifiedBy>
  <cp:revision>1</cp:revision>
  <dcterms:modified xsi:type="dcterms:W3CDTF">2024-01-19T10:20:38Z</dcterms:modified>
</cp:coreProperties>
</file>